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65" r:id="rId5"/>
    <p:sldId id="259" r:id="rId6"/>
    <p:sldId id="294" r:id="rId7"/>
    <p:sldId id="295" r:id="rId8"/>
    <p:sldId id="267" r:id="rId9"/>
    <p:sldId id="293" r:id="rId10"/>
    <p:sldId id="291" r:id="rId11"/>
    <p:sldId id="292" r:id="rId12"/>
    <p:sldId id="260" r:id="rId13"/>
    <p:sldId id="270" r:id="rId14"/>
    <p:sldId id="272" r:id="rId15"/>
    <p:sldId id="271" r:id="rId16"/>
    <p:sldId id="275" r:id="rId17"/>
    <p:sldId id="276" r:id="rId18"/>
    <p:sldId id="277" r:id="rId19"/>
    <p:sldId id="278" r:id="rId20"/>
    <p:sldId id="273" r:id="rId21"/>
    <p:sldId id="279" r:id="rId22"/>
    <p:sldId id="280" r:id="rId23"/>
    <p:sldId id="281" r:id="rId24"/>
    <p:sldId id="284" r:id="rId25"/>
    <p:sldId id="283" r:id="rId26"/>
    <p:sldId id="282" r:id="rId27"/>
    <p:sldId id="274" r:id="rId28"/>
    <p:sldId id="285" r:id="rId29"/>
    <p:sldId id="286" r:id="rId30"/>
    <p:sldId id="287" r:id="rId31"/>
    <p:sldId id="288" r:id="rId32"/>
    <p:sldId id="289" r:id="rId33"/>
    <p:sldId id="290" r:id="rId34"/>
    <p:sldId id="268" r:id="rId35"/>
    <p:sldId id="261" r:id="rId36"/>
    <p:sldId id="263" r:id="rId37"/>
    <p:sldId id="296" r:id="rId38"/>
    <p:sldId id="269" r:id="rId39"/>
    <p:sldId id="262" r:id="rId4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35" autoAdjust="0"/>
  </p:normalViewPr>
  <p:slideViewPr>
    <p:cSldViewPr>
      <p:cViewPr varScale="1">
        <p:scale>
          <a:sx n="41" d="100"/>
          <a:sy n="41" d="100"/>
        </p:scale>
        <p:origin x="-37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ED2DD-BF72-46F0-9310-4820CDF5C111}" type="datetimeFigureOut">
              <a:rPr lang="de-DE" smtClean="0"/>
              <a:pPr/>
              <a:t>25.04.2015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FF3D1-F174-4ABD-9F93-9D757962BE5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 smtClean="0"/>
          </a:p>
          <a:p>
            <a:pPr lvl="1"/>
            <a:r>
              <a:rPr lang="de-DE" dirty="0" smtClean="0"/>
              <a:t>Workflow</a:t>
            </a:r>
          </a:p>
          <a:p>
            <a:pPr lvl="1"/>
            <a:r>
              <a:rPr lang="de-DE" dirty="0" smtClean="0"/>
              <a:t>Live-Demonstration</a:t>
            </a:r>
          </a:p>
          <a:p>
            <a:pPr lvl="1"/>
            <a:r>
              <a:rPr lang="de-DE" dirty="0" smtClean="0"/>
              <a:t>Bewertung (der Anforderungen)</a:t>
            </a:r>
          </a:p>
          <a:p>
            <a:pPr lvl="1"/>
            <a:r>
              <a:rPr lang="de-DE" dirty="0" smtClean="0"/>
              <a:t>Fazit und Ausblick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unsere Motivation bzw. was war</a:t>
            </a:r>
            <a:r>
              <a:rPr lang="de-DE" baseline="0" dirty="0" smtClean="0"/>
              <a:t> unsere Idee?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ohne tiefgreifende Kenntnisse der MYO-Entwicklungsumgebung nutzbar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frei zu konfigurieren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beliebige Software- und Hardwaresysteme mit Hilfe der Gesten anzusteuern und zu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jedem beliebigen Kontext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Steuerung von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Wearables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oder externen Geräten ohne Sprachbefehl oder Berührung </a:t>
            </a:r>
          </a:p>
          <a:p>
            <a:pPr>
              <a:buFont typeface="Arial" pitchFamily="34" charset="0"/>
              <a:buChar char="•"/>
            </a:pPr>
            <a:endParaRPr lang="de-DE" baseline="0" dirty="0" smtClean="0"/>
          </a:p>
          <a:p>
            <a:r>
              <a:rPr lang="de-DE" baseline="0" dirty="0" smtClean="0"/>
              <a:t>Was war der geplante Nutzen?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erleichtert MYO-Entwicklern den Zugriff auf MYO-Gesten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Programme und Systeme mit Hilfe des MYOs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Einbindung des MYO als Steuerungseinheit in bestehenden skriptgesteuerten Systemen</a:t>
            </a:r>
          </a:p>
          <a:p>
            <a:pPr>
              <a:buFont typeface="Arial" pitchFamily="34" charset="0"/>
              <a:buChar char="•"/>
            </a:pP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dirty="0" smtClean="0"/>
              <a:t>http://blog.intertechsystemscorp.com/wp-content/uploads/2014/08/smart-homes.jpg 21.04.2015</a:t>
            </a:r>
          </a:p>
          <a:p>
            <a:pPr algn="r"/>
            <a:endParaRPr lang="de-DE" dirty="0" smtClean="0"/>
          </a:p>
          <a:p>
            <a:pPr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unsere Motivation bzw. was </a:t>
            </a:r>
            <a:r>
              <a:rPr lang="de-DE" smtClean="0"/>
              <a:t>war</a:t>
            </a:r>
            <a:r>
              <a:rPr lang="de-DE" baseline="0" smtClean="0"/>
              <a:t> unsere Idee</a:t>
            </a:r>
            <a:r>
              <a:rPr lang="de-DE" baseline="0" dirty="0" smtClean="0"/>
              <a:t>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ohne tiefgreifende Kenntnisse der MYO-Entwicklungsumgebung nutzbar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frei zu konfigurieren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beliebige Software- und Hardwaresysteme mit Hilfe der Gesten anzusteuern und zu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jedem beliebigen Kontext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Steuerung von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Wearables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oder externen Geräten ohne Sprachbefehl oder Berührung </a:t>
            </a:r>
          </a:p>
          <a:p>
            <a:pPr>
              <a:buFont typeface="Arial" pitchFamily="34" charset="0"/>
              <a:buChar char="•"/>
            </a:pPr>
            <a:endParaRPr lang="de-DE" baseline="0" dirty="0" smtClean="0"/>
          </a:p>
          <a:p>
            <a:r>
              <a:rPr lang="de-DE" baseline="0" dirty="0" smtClean="0"/>
              <a:t>Was war der geplante Nutzen?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erleichtert MYO-Entwicklern den Zugriff auf MYO-Gesten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Programme und Systeme mit Hilfe des MYOs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Einbindung des MYO als Steuerungseinheit in bestehenden skriptgesteuerten Systemen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Live-Demo am </a:t>
            </a:r>
            <a:r>
              <a:rPr lang="de-DE" dirty="0" err="1" smtClean="0"/>
              <a:t>Tablet</a:t>
            </a:r>
            <a:endParaRPr lang="de-DE" dirty="0" smtClean="0"/>
          </a:p>
          <a:p>
            <a:r>
              <a:rPr lang="de-DE" dirty="0" smtClean="0"/>
              <a:t>Vorgehen (wie in Übersicht zuvor):</a:t>
            </a:r>
          </a:p>
          <a:p>
            <a:r>
              <a:rPr lang="de-DE" dirty="0" smtClean="0"/>
              <a:t>Schritt</a:t>
            </a:r>
            <a:r>
              <a:rPr lang="de-DE" baseline="0" dirty="0" smtClean="0"/>
              <a:t> 1: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de-DE" dirty="0" smtClean="0"/>
              <a:t>GUI-Design:</a:t>
            </a:r>
          </a:p>
          <a:p>
            <a:pPr>
              <a:buFont typeface="Arial" pitchFamily="34" charset="0"/>
              <a:buNone/>
            </a:pPr>
            <a:r>
              <a:rPr lang="de-DE" dirty="0" smtClean="0"/>
              <a:t>	Keine</a:t>
            </a:r>
            <a:r>
              <a:rPr lang="de-DE" baseline="0" dirty="0" smtClean="0"/>
              <a:t> Ausführung </a:t>
            </a:r>
            <a:r>
              <a:rPr lang="de-DE" dirty="0" smtClean="0"/>
              <a:t>der Skripte,</a:t>
            </a:r>
            <a:r>
              <a:rPr lang="de-DE" baseline="0" dirty="0" smtClean="0"/>
              <a:t> wenn die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im Hintergrund 	läuft, trotz Erkennung von Geste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Aufnahme/Ausführung von </a:t>
            </a:r>
            <a:r>
              <a:rPr lang="de-DE" dirty="0" err="1" smtClean="0"/>
              <a:t>Gestenkombinationen</a:t>
            </a:r>
            <a:r>
              <a:rPr lang="de-DE" dirty="0" smtClean="0"/>
              <a:t> </a:t>
            </a:r>
            <a:r>
              <a:rPr lang="de-DE" dirty="0" err="1" smtClean="0"/>
              <a:t>bzw</a:t>
            </a:r>
            <a:r>
              <a:rPr lang="de-DE" dirty="0" smtClean="0"/>
              <a:t> </a:t>
            </a:r>
            <a:r>
              <a:rPr lang="de-DE" dirty="0" err="1" smtClean="0"/>
              <a:t>Gestenfolgen</a:t>
            </a:r>
            <a:r>
              <a:rPr lang="de-DE" dirty="0" smtClean="0"/>
              <a:t>:</a:t>
            </a:r>
          </a:p>
          <a:p>
            <a:pPr>
              <a:buFont typeface="Arial" pitchFamily="34" charset="0"/>
              <a:buNone/>
            </a:pPr>
            <a:r>
              <a:rPr lang="de-DE" dirty="0" smtClean="0"/>
              <a:t>	Robustheit gewährt</a:t>
            </a:r>
            <a:r>
              <a:rPr lang="de-DE" baseline="0" dirty="0" smtClean="0"/>
              <a:t> bei kürzeren Gesten</a:t>
            </a:r>
          </a:p>
          <a:p>
            <a:pPr>
              <a:buFont typeface="Arial" pitchFamily="34" charset="0"/>
              <a:buNone/>
            </a:pPr>
            <a:r>
              <a:rPr lang="de-DE" baseline="0" dirty="0" smtClean="0"/>
              <a:t>	Je länger desto unpräziser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Nutzen:</a:t>
            </a:r>
          </a:p>
          <a:p>
            <a:r>
              <a:rPr lang="de-DE" baseline="0" dirty="0" smtClean="0"/>
              <a:t>Beispiel mit Sprachausgabe-Skripten</a:t>
            </a:r>
          </a:p>
          <a:p>
            <a:r>
              <a:rPr lang="de-DE" dirty="0" smtClean="0"/>
              <a:t>Ansprechen</a:t>
            </a:r>
            <a:r>
              <a:rPr lang="de-DE" baseline="0" dirty="0" smtClean="0"/>
              <a:t> anderer Geräte: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Steuerung anderer Geräte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Vuzix</a:t>
            </a:r>
            <a:r>
              <a:rPr lang="de-DE" baseline="0" dirty="0" smtClean="0"/>
              <a:t>, Desktop-PC, Smartphone)</a:t>
            </a:r>
          </a:p>
          <a:p>
            <a:r>
              <a:rPr lang="de-DE" baseline="0" dirty="0" smtClean="0"/>
              <a:t>Editieren von Skripten ermöglichen</a:t>
            </a:r>
          </a:p>
          <a:p>
            <a:r>
              <a:rPr lang="de-DE" baseline="0" dirty="0" smtClean="0"/>
              <a:t>Spielsteuerung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https://msdn.microsoft.com/de-de/library/ie/hh920765%28v=vs.85%29.aspx</a:t>
            </a:r>
          </a:p>
          <a:p>
            <a:pPr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</a:p>
          <a:p>
            <a:endParaRPr lang="de-DE" dirty="0" smtClean="0"/>
          </a:p>
          <a:p>
            <a:r>
              <a:rPr lang="de-DE" dirty="0" err="1" smtClean="0"/>
              <a:t>Estimation</a:t>
            </a:r>
            <a:r>
              <a:rPr lang="de-DE" dirty="0" smtClean="0"/>
              <a:t>-Meeting:</a:t>
            </a:r>
          </a:p>
          <a:p>
            <a:r>
              <a:rPr lang="de-DE" dirty="0" smtClean="0"/>
              <a:t>Vorstellung</a:t>
            </a:r>
            <a:r>
              <a:rPr lang="de-DE" baseline="0" dirty="0" smtClean="0"/>
              <a:t> von Stories durch PO mit Abschätzung vom Team in Arbeitstagen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Planungsmeeting:</a:t>
            </a:r>
          </a:p>
          <a:p>
            <a:r>
              <a:rPr lang="de-DE" dirty="0" smtClean="0"/>
              <a:t>Max. 1 Stunde</a:t>
            </a:r>
          </a:p>
          <a:p>
            <a:r>
              <a:rPr lang="de-DE" dirty="0" smtClean="0"/>
              <a:t>Was wird gemacht -&gt; PO stellt Stories für kommenden Sprint vor</a:t>
            </a:r>
          </a:p>
          <a:p>
            <a:r>
              <a:rPr lang="de-DE" dirty="0" smtClean="0"/>
              <a:t>Wie wird gemacht -&gt; Unterteilung der Stories in Tasks + Abschätzung in [h]</a:t>
            </a:r>
          </a:p>
          <a:p>
            <a:endParaRPr lang="de-DE" dirty="0" smtClean="0"/>
          </a:p>
          <a:p>
            <a:r>
              <a:rPr lang="de-DE" dirty="0" smtClean="0"/>
              <a:t>Kick-Off:</a:t>
            </a:r>
          </a:p>
          <a:p>
            <a:r>
              <a:rPr lang="de-DE" dirty="0" smtClean="0"/>
              <a:t>Nach Planungsmeeting</a:t>
            </a:r>
          </a:p>
          <a:p>
            <a:r>
              <a:rPr lang="de-DE" dirty="0" smtClean="0"/>
              <a:t>Erste Aufgabenverteilung</a:t>
            </a:r>
          </a:p>
          <a:p>
            <a:endParaRPr lang="de-DE" dirty="0" smtClean="0"/>
          </a:p>
          <a:p>
            <a:r>
              <a:rPr lang="de-DE" dirty="0" smtClean="0"/>
              <a:t>Retro:</a:t>
            </a:r>
          </a:p>
          <a:p>
            <a:r>
              <a:rPr lang="de-DE" dirty="0" smtClean="0"/>
              <a:t>Halbe Stunde</a:t>
            </a:r>
          </a:p>
          <a:p>
            <a:r>
              <a:rPr lang="de-DE" dirty="0" smtClean="0"/>
              <a:t>Besprechung vergangener Sprint</a:t>
            </a:r>
          </a:p>
          <a:p>
            <a:r>
              <a:rPr lang="de-DE" dirty="0" smtClean="0"/>
              <a:t>Er-</a:t>
            </a:r>
            <a:r>
              <a:rPr lang="de-DE" baseline="0" dirty="0" smtClean="0"/>
              <a:t> </a:t>
            </a:r>
            <a:r>
              <a:rPr lang="de-DE" dirty="0" smtClean="0"/>
              <a:t>bzw. Überarbeitung von Teamregeln</a:t>
            </a:r>
          </a:p>
          <a:p>
            <a:endParaRPr lang="de-DE" dirty="0" smtClean="0"/>
          </a:p>
          <a:p>
            <a:r>
              <a:rPr lang="de-DE" dirty="0" smtClean="0"/>
              <a:t>Review:</a:t>
            </a:r>
          </a:p>
          <a:p>
            <a:r>
              <a:rPr lang="de-DE" dirty="0" smtClean="0"/>
              <a:t>Halbe Stunde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E421A18-FB3A-4F5D-AE98-7DD100F737E6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03ACE0A-CC42-4236-A7AB-761E31127473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4C8634-5DB0-4282-892B-32E9C8530BA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4CF7B5-0F18-42C0-A13F-3CA50C98FF1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BD0633-E7E7-47C4-B052-856E683F7F88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1A67C3-5625-46EF-A7D5-DAFF994C0179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520CD4-76DD-46EE-B9E0-4E6375612B3D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E6A0B4-21AD-4410-AE5B-970394980CF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98FEC9-3871-43EE-A43A-4C01461E659E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1D805E0-2898-44D6-AE42-CB92B3FE4995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12ADAA9-EECC-47FB-A8BA-D94B878C02EC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649F588-709E-4210-81DC-512F9E3F4F54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Abschlusspräsentation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Team MYO</a:t>
            </a:r>
            <a:endParaRPr lang="de-DE" dirty="0"/>
          </a:p>
        </p:txBody>
      </p:sp>
      <p:pic>
        <p:nvPicPr>
          <p:cNvPr id="4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MS 1 24.02.2015 Terminplans mit Arbeitspaketen und Aufwandsabschätzungen </a:t>
            </a:r>
          </a:p>
          <a:p>
            <a:r>
              <a:rPr lang="de-DE" dirty="0" smtClean="0"/>
              <a:t>MS 2 12.03.2015 Pflichtenheft</a:t>
            </a:r>
          </a:p>
          <a:p>
            <a:r>
              <a:rPr lang="de-DE" dirty="0" smtClean="0"/>
              <a:t>MS 3 23.03.2015 Inspektions- und Testkonzept</a:t>
            </a:r>
          </a:p>
          <a:p>
            <a:r>
              <a:rPr lang="de-DE" dirty="0" smtClean="0"/>
              <a:t>MS 4 13.04.2015 Software-Architektur </a:t>
            </a:r>
          </a:p>
          <a:p>
            <a:r>
              <a:rPr lang="de-DE" dirty="0" smtClean="0"/>
              <a:t>MS 5 27.04.2015 Abschlusspräsentation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Projektablauf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Master + Stellvertreter</a:t>
            </a:r>
          </a:p>
          <a:p>
            <a:pPr lvl="1"/>
            <a:r>
              <a:rPr lang="de-DE" dirty="0" smtClean="0"/>
              <a:t>Organisation und Durchführung der Retrospektive</a:t>
            </a:r>
          </a:p>
          <a:p>
            <a:pPr lvl="1"/>
            <a:r>
              <a:rPr lang="de-DE" dirty="0" smtClean="0"/>
              <a:t>Einhaltung der Teamregeln</a:t>
            </a:r>
          </a:p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+ Stellvertreter</a:t>
            </a:r>
          </a:p>
          <a:p>
            <a:pPr lvl="1"/>
            <a:r>
              <a:rPr lang="de-DE" dirty="0" err="1" smtClean="0"/>
              <a:t>Backlog</a:t>
            </a:r>
            <a:r>
              <a:rPr lang="de-DE" dirty="0" smtClean="0"/>
              <a:t>-Wartung</a:t>
            </a:r>
          </a:p>
          <a:p>
            <a:pPr lvl="1"/>
            <a:r>
              <a:rPr lang="de-DE" dirty="0" smtClean="0"/>
              <a:t>Sprintplanung und Vorbereitung Planungsmeeting</a:t>
            </a:r>
          </a:p>
          <a:p>
            <a:pPr lvl="1"/>
            <a:r>
              <a:rPr lang="de-DE" dirty="0" smtClean="0"/>
              <a:t>Abnahme von Stories</a:t>
            </a:r>
          </a:p>
          <a:p>
            <a:r>
              <a:rPr lang="de-DE" dirty="0" smtClean="0"/>
              <a:t>Developer</a:t>
            </a:r>
          </a:p>
          <a:p>
            <a:pPr lvl="1"/>
            <a:r>
              <a:rPr lang="de-DE" dirty="0" smtClean="0"/>
              <a:t>Entwicklung der Anwendung</a:t>
            </a:r>
          </a:p>
          <a:p>
            <a:pPr lvl="1"/>
            <a:r>
              <a:rPr lang="de-DE" dirty="0" smtClean="0"/>
              <a:t>Testen</a:t>
            </a:r>
          </a:p>
          <a:p>
            <a:pPr lvl="1"/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</a:p>
          <a:p>
            <a:r>
              <a:rPr lang="de-DE" dirty="0" smtClean="0"/>
              <a:t>Live-Demo</a:t>
            </a:r>
          </a:p>
          <a:p>
            <a:r>
              <a:rPr lang="de-DE" dirty="0" smtClean="0"/>
              <a:t>Bewertung (Anforderungen)</a:t>
            </a:r>
          </a:p>
          <a:p>
            <a:r>
              <a:rPr lang="de-DE" dirty="0" smtClean="0"/>
              <a:t>Ausblick und Fazit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6A54-D1A1-4E81-A909-CF9F8AA73BAC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2052" name="Picture 4" descr="C:\Users\Tabea\Documents\Repositories\TINF13AIBI-MYO\Pictures&amp;Flows\Übersicht_komplet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-16448"/>
            <a:ext cx="5184576" cy="6874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3075" name="Picture 3" descr="C:\Users\Tabea\Documents\Repositories\TINF13AIBI-MYO\Pictures&amp;Flows\Übersicht_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49884"/>
            <a:ext cx="9144000" cy="3131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4" name="Picture 2" descr="C:\Users\Tabea\Documents\Repositories\TINF13AIBI-MYO\Screenshots\2015-04-20 10.09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56828"/>
            <a:ext cx="3107531" cy="552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146" name="Picture 2" descr="C:\Users\Tabea\Documents\Repositories\TINF13AIBI-MYO\Pictures&amp;Flows\Screenshot_2015-04-22-19-17-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170" name="Picture 2" descr="C:\Users\Tabea\Documents\Repositories\TINF13AIBI-MYO\Pictures&amp;Flows\Screenshot_2015-04-22-19-18-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194" name="Picture 2" descr="C:\Users\Tabea\Documents\Repositories\TINF13AIBI-MYO\Pictures&amp;Flows\Screenshot_2015-04-22-19-19-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1"/>
            <a:ext cx="3465385" cy="5544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218" name="Picture 2" descr="C:\Users\Tabea\Documents\Repositories\TINF13AIBI-MYO\Pictures&amp;Flows\Screenshot_2015-04-22-19-24-4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Motivation</a:t>
            </a:r>
          </a:p>
          <a:p>
            <a:endParaRPr lang="de-DE" dirty="0" smtClean="0"/>
          </a:p>
          <a:p>
            <a:r>
              <a:rPr lang="de-DE" dirty="0" smtClean="0"/>
              <a:t>Anforderungen</a:t>
            </a:r>
          </a:p>
          <a:p>
            <a:endParaRPr lang="de-DE" dirty="0" smtClean="0"/>
          </a:p>
          <a:p>
            <a:r>
              <a:rPr lang="de-DE" dirty="0" smtClean="0"/>
              <a:t>Projektplanung</a:t>
            </a:r>
          </a:p>
          <a:p>
            <a:endParaRPr lang="de-DE" dirty="0" smtClean="0"/>
          </a:p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B498-578A-48E0-ABA1-1F15E4C4F4A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098" name="Picture 2" descr="C:\Users\Tabea\Documents\Repositories\TINF13AIBI-MYO\Pictures&amp;Flows\Übersicht_Skrip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1"/>
            <a:ext cx="9144000" cy="5223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0242" name="Picture 2" descr="C:\Users\Tabea\Documents\Repositories\TINF13AIBI-MYO\Pictures&amp;Flows\2015-04-20 11.54.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1840" cy="5567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1266" name="Picture 2" descr="C:\Users\Tabea\Documents\Repositories\TINF13AIBI-MYO\Pictures&amp;Flows\2015-04-20 11.57.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118846" cy="5544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2290" name="Picture 2" descr="C:\Users\Tabea\Documents\Repositories\TINF13AIBI-MYO\Pictures&amp;Flows\2015-04-20 11.51.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3314" name="Picture 2" descr="C:\Users\Tabea\Documents\Repositories\TINF13AIBI-MYO\Pictures&amp;Flows\2015-04-20 11.58.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9447" cy="55812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4338" name="Picture 2" descr="C:\Users\Tabea\Documents\Repositories\TINF13AIBI-MYO\Pictures&amp;Flows\2015-04-20 11.48.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1840" cy="5567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5362" name="Picture 2" descr="C:\Users\Tabea\Documents\Repositories\TINF13AIBI-MYO\Pictures&amp;Flows\2015-04-20 11.57.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118846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5122" name="Picture 2" descr="C:\Users\Tabea\Documents\Repositories\TINF13AIBI-MYO\Pictures&amp;Flows\Übersicht_Gest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632"/>
            <a:ext cx="9144000" cy="5662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16386" name="Picture 2" descr="C:\Users\Tabea\Documents\Repositories\TINF13AIBI-MYO\Pictures&amp;Flows\2015-04-20 11.56.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17410" name="Picture 2" descr="C:\Users\Tabea\Documents\Repositories\TINF13AIBI-MYO\Pictures&amp;Flows\2015-04-20 11.57.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ED66-B630-4C05-821B-DE03FD8029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6" name="Picture 2" descr="C:\Users\Tabea\Documents\Repositories\TINF13AIBI-MYO\MYOScriptControl\app\src\main\res\drawable\my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72600" y="980728"/>
            <a:ext cx="4914900" cy="4362450"/>
          </a:xfrm>
          <a:prstGeom prst="rect">
            <a:avLst/>
          </a:prstGeom>
          <a:noFill/>
        </p:spPr>
      </p:pic>
      <p:pic>
        <p:nvPicPr>
          <p:cNvPr id="1027" name="Picture 3" descr="C:\Users\Tabea\Documents\Repositories\TINF13AIBI-MYO\Präsentationen\Pictures for final presentation\Smart Hom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24744"/>
            <a:ext cx="7620000" cy="5200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18434" name="Picture 2" descr="C:\Users\Tabea\Documents\Repositories\TINF13AIBI-MYO\Pictures&amp;Flows\2015-04-20 12.05.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19458" name="Picture 2" descr="C:\Users\Tabea\Documents\Repositories\TINF13AIBI-MYO\Pictures&amp;Flows\2015-04-20 11.58.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20482" name="Picture 2" descr="C:\Users\Tabea\Documents\Repositories\TINF13AIBI-MYO\Pictures&amp;Flows\2015-04-20 12.05.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21506" name="Picture 2" descr="C:\Users\Tabea\Documents\Repositories\TINF13AIBI-MYO\Pictures&amp;Flows\2015-04-20 12.07.5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Architektur, Schnittstellen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6A54-D1A1-4E81-A909-CF9F8AA73BAC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de-DE" dirty="0" smtClean="0"/>
              <a:t>Live-Demonstration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A3B3-8C70-4AD9-A060-E2E550E15FBC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 – 10 – Smartphone-Anwendung</a:t>
            </a:r>
          </a:p>
          <a:p>
            <a:pPr lvl="1"/>
            <a:r>
              <a:rPr lang="de-DE" dirty="0" smtClean="0"/>
              <a:t>F – 10.1 – MYO</a:t>
            </a:r>
          </a:p>
          <a:p>
            <a:pPr lvl="1"/>
            <a:r>
              <a:rPr lang="de-DE" dirty="0" smtClean="0"/>
              <a:t>F – 10.2 – GUI-Design </a:t>
            </a:r>
          </a:p>
          <a:p>
            <a:pPr lvl="1"/>
            <a:r>
              <a:rPr lang="de-DE" dirty="0" smtClean="0"/>
              <a:t>F – 10.3 – Verwendete Gesten </a:t>
            </a:r>
          </a:p>
          <a:p>
            <a:pPr lvl="1"/>
            <a:r>
              <a:rPr lang="de-DE" dirty="0" smtClean="0"/>
              <a:t>F – 10.4 – </a:t>
            </a:r>
            <a:r>
              <a:rPr lang="de-DE" dirty="0" err="1" smtClean="0"/>
              <a:t>Gestenfolgen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 – 10.5 – Aufnahme/Ausführung von </a:t>
            </a:r>
            <a:r>
              <a:rPr lang="de-DE" dirty="0" err="1" smtClean="0"/>
              <a:t>Gestenkombinationen</a:t>
            </a:r>
            <a:endParaRPr lang="de-DE" dirty="0" smtClean="0"/>
          </a:p>
          <a:p>
            <a:pPr lvl="1"/>
            <a:r>
              <a:rPr lang="de-DE" dirty="0" smtClean="0"/>
              <a:t>F – 10.6 – Skripte </a:t>
            </a:r>
            <a:endParaRPr lang="de-DE" sz="2400" dirty="0" smtClean="0"/>
          </a:p>
          <a:p>
            <a:r>
              <a:rPr lang="de-DE" sz="2800" dirty="0" smtClean="0"/>
              <a:t>F – 20 – </a:t>
            </a:r>
            <a:r>
              <a:rPr lang="de-DE" sz="2800" dirty="0" err="1" smtClean="0"/>
              <a:t>Vuzix</a:t>
            </a:r>
            <a:r>
              <a:rPr lang="de-DE" sz="2800" dirty="0" smtClean="0"/>
              <a:t>- Anwendung </a:t>
            </a:r>
          </a:p>
          <a:p>
            <a:pPr lvl="1"/>
            <a:r>
              <a:rPr lang="de-DE" sz="2400" dirty="0" smtClean="0"/>
              <a:t>F – 20.1 – </a:t>
            </a:r>
            <a:r>
              <a:rPr lang="de-DE" sz="2400" dirty="0" err="1" smtClean="0"/>
              <a:t>Vuzix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smtClean="0"/>
              <a:t>F – 20.1 – Smartphone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Bewertung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916832"/>
            <a:ext cx="399796" cy="376279"/>
          </a:xfrm>
          <a:prstGeom prst="rect">
            <a:avLst/>
          </a:prstGeom>
          <a:noFill/>
        </p:spPr>
      </p:pic>
      <p:pic>
        <p:nvPicPr>
          <p:cNvPr id="11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2244" y="3068960"/>
            <a:ext cx="399796" cy="376279"/>
          </a:xfrm>
          <a:prstGeom prst="rect">
            <a:avLst/>
          </a:prstGeom>
          <a:noFill/>
        </p:spPr>
      </p:pic>
      <p:pic>
        <p:nvPicPr>
          <p:cNvPr id="12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399796" cy="376279"/>
          </a:xfrm>
          <a:prstGeom prst="rect">
            <a:avLst/>
          </a:prstGeom>
          <a:noFill/>
        </p:spPr>
      </p:pic>
      <p:pic>
        <p:nvPicPr>
          <p:cNvPr id="13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3861048"/>
            <a:ext cx="399796" cy="376279"/>
          </a:xfrm>
          <a:prstGeom prst="rect">
            <a:avLst/>
          </a:prstGeom>
          <a:noFill/>
        </p:spPr>
      </p:pic>
      <p:pic>
        <p:nvPicPr>
          <p:cNvPr id="14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221088"/>
            <a:ext cx="399796" cy="376279"/>
          </a:xfrm>
          <a:prstGeom prst="rect">
            <a:avLst/>
          </a:prstGeom>
          <a:noFill/>
        </p:spPr>
      </p:pic>
      <p:pic>
        <p:nvPicPr>
          <p:cNvPr id="15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76872"/>
            <a:ext cx="399796" cy="376279"/>
          </a:xfrm>
          <a:prstGeom prst="rect">
            <a:avLst/>
          </a:prstGeom>
          <a:noFill/>
        </p:spPr>
      </p:pic>
      <p:pic>
        <p:nvPicPr>
          <p:cNvPr id="16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5085184"/>
            <a:ext cx="399796" cy="376279"/>
          </a:xfrm>
          <a:prstGeom prst="rect">
            <a:avLst/>
          </a:prstGeom>
          <a:noFill/>
        </p:spPr>
      </p:pic>
      <p:pic>
        <p:nvPicPr>
          <p:cNvPr id="17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445224"/>
            <a:ext cx="399796" cy="376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 – 10 – Performance </a:t>
            </a:r>
          </a:p>
          <a:p>
            <a:r>
              <a:rPr lang="de-DE" dirty="0" smtClean="0"/>
              <a:t>N – 20 – Installation </a:t>
            </a:r>
          </a:p>
          <a:p>
            <a:pPr lvl="1"/>
            <a:r>
              <a:rPr lang="de-DE" dirty="0" smtClean="0"/>
              <a:t>N – 20.1 – Installation Smartphone </a:t>
            </a:r>
          </a:p>
          <a:p>
            <a:pPr lvl="1"/>
            <a:r>
              <a:rPr lang="de-DE" dirty="0" smtClean="0"/>
              <a:t>N – 20.1 – Installation </a:t>
            </a:r>
            <a:r>
              <a:rPr lang="de-DE" dirty="0" err="1" smtClean="0"/>
              <a:t>Vuzix</a:t>
            </a:r>
            <a:r>
              <a:rPr lang="de-DE" dirty="0" smtClean="0"/>
              <a:t>- Anwendung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Bewertung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348880"/>
            <a:ext cx="399796" cy="376279"/>
          </a:xfrm>
          <a:prstGeom prst="rect">
            <a:avLst/>
          </a:prstGeom>
          <a:noFill/>
        </p:spPr>
      </p:pic>
      <p:pic>
        <p:nvPicPr>
          <p:cNvPr id="12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2780928"/>
            <a:ext cx="399796" cy="376279"/>
          </a:xfrm>
          <a:prstGeom prst="rect">
            <a:avLst/>
          </a:prstGeom>
          <a:noFill/>
        </p:spPr>
      </p:pic>
      <p:pic>
        <p:nvPicPr>
          <p:cNvPr id="1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484784"/>
            <a:ext cx="399796" cy="376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abea\Documents\Repositories\TINF13AIBI-MYO\Präsentationen\Pictures for final presentation\Vuzix_M100_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780928"/>
            <a:ext cx="5292080" cy="1632268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2050" name="Picture 2" descr="C:\Users\Tabea\Documents\Repositories\TINF13AIBI-MYO\Präsentationen\Pictures for final presentation\scrip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916832"/>
            <a:ext cx="3059733" cy="30597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205626" y="2767281"/>
            <a:ext cx="6732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/>
              <a:t>Vielen Dank für Ihre Aufmerksamkeit.</a:t>
            </a:r>
            <a:endParaRPr lang="de-DE" sz="400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10B1-C546-4529-8D7C-68F87189FC4B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9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Steuerung vieler Geräte über eine zentrale Anlaufstelle</a:t>
            </a:r>
          </a:p>
          <a:p>
            <a:r>
              <a:rPr lang="de-DE" smtClean="0"/>
              <a:t>Ursprungsidee</a:t>
            </a:r>
            <a:r>
              <a:rPr lang="de-DE" dirty="0" smtClean="0"/>
              <a:t>: smart Home</a:t>
            </a:r>
          </a:p>
          <a:p>
            <a:r>
              <a:rPr lang="de-DE" dirty="0" smtClean="0"/>
              <a:t>Steuerung der Heimgeräte über Bluetooth</a:t>
            </a:r>
          </a:p>
          <a:p>
            <a:r>
              <a:rPr lang="de-DE" dirty="0" smtClean="0"/>
              <a:t>Konfiguration von verschiedenen Geräten und Gesten -&gt; sehr viel Konkurrenz </a:t>
            </a:r>
          </a:p>
          <a:p>
            <a:r>
              <a:rPr lang="de-DE" dirty="0" smtClean="0"/>
              <a:t>Entwicklung:</a:t>
            </a:r>
          </a:p>
          <a:p>
            <a:r>
              <a:rPr lang="de-DE" dirty="0" smtClean="0"/>
              <a:t>Konfiguration von Gesten und Skripten</a:t>
            </a:r>
          </a:p>
          <a:p>
            <a:r>
              <a:rPr lang="de-DE" dirty="0" smtClean="0"/>
              <a:t>Bietet vielfältigen Einsatzbereich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ED66-B630-4C05-821B-DE03FD8029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6" name="Picture 2" descr="C:\Users\Tabea\Documents\Repositories\TINF13AIBI-MYO\MYOScriptControl\app\src\main\res\drawable\my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72600" y="980728"/>
            <a:ext cx="4914900" cy="4362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Funktional</a:t>
            </a:r>
          </a:p>
          <a:p>
            <a:r>
              <a:rPr lang="de-DE" smtClean="0"/>
              <a:t>Nichtfunktional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 – 10 – Smartphone-Anwendung</a:t>
            </a:r>
          </a:p>
          <a:p>
            <a:pPr lvl="1"/>
            <a:r>
              <a:rPr lang="de-DE" dirty="0" smtClean="0"/>
              <a:t>F – 10.1 – MYO</a:t>
            </a:r>
          </a:p>
          <a:p>
            <a:pPr lvl="1"/>
            <a:r>
              <a:rPr lang="de-DE" dirty="0" smtClean="0"/>
              <a:t>F – 10.2 – GUI-Design </a:t>
            </a:r>
          </a:p>
          <a:p>
            <a:pPr lvl="1"/>
            <a:r>
              <a:rPr lang="de-DE" dirty="0" smtClean="0"/>
              <a:t>F – 10.3 – Verwendete Gesten </a:t>
            </a:r>
          </a:p>
          <a:p>
            <a:pPr lvl="1"/>
            <a:r>
              <a:rPr lang="de-DE" dirty="0" smtClean="0"/>
              <a:t>F – 10.4 – </a:t>
            </a:r>
            <a:r>
              <a:rPr lang="de-DE" dirty="0" err="1" smtClean="0"/>
              <a:t>Gestenfolgen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 – 10.5 – Aufnahme/Ausführung von </a:t>
            </a:r>
            <a:r>
              <a:rPr lang="de-DE" dirty="0" err="1" smtClean="0"/>
              <a:t>Gestenkombinationen</a:t>
            </a:r>
            <a:endParaRPr lang="de-DE" dirty="0" smtClean="0"/>
          </a:p>
          <a:p>
            <a:pPr lvl="1"/>
            <a:r>
              <a:rPr lang="de-DE" dirty="0" smtClean="0"/>
              <a:t>F – 10.6 – Skripte </a:t>
            </a:r>
            <a:endParaRPr lang="de-DE" sz="2400" dirty="0" smtClean="0"/>
          </a:p>
          <a:p>
            <a:r>
              <a:rPr lang="de-DE" sz="2800" dirty="0" smtClean="0"/>
              <a:t>F – 20 – </a:t>
            </a:r>
            <a:r>
              <a:rPr lang="de-DE" sz="2800" dirty="0" err="1" smtClean="0"/>
              <a:t>Vuzix</a:t>
            </a:r>
            <a:r>
              <a:rPr lang="de-DE" sz="2800" dirty="0" smtClean="0"/>
              <a:t>- Anwendung </a:t>
            </a:r>
          </a:p>
          <a:p>
            <a:pPr lvl="1"/>
            <a:r>
              <a:rPr lang="de-DE" sz="2400" dirty="0" smtClean="0"/>
              <a:t>F – 20.1 – </a:t>
            </a:r>
            <a:r>
              <a:rPr lang="de-DE" sz="2400" dirty="0" err="1" smtClean="0"/>
              <a:t>Vuzix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smtClean="0"/>
              <a:t>F – 20.1 – Smartphone </a:t>
            </a:r>
          </a:p>
          <a:p>
            <a:endParaRPr lang="de-DE" sz="2800" dirty="0" smtClean="0"/>
          </a:p>
          <a:p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 – 10 – Performance </a:t>
            </a:r>
          </a:p>
          <a:p>
            <a:r>
              <a:rPr lang="de-DE" dirty="0" smtClean="0"/>
              <a:t>N – 20 – Installation </a:t>
            </a:r>
          </a:p>
          <a:p>
            <a:pPr lvl="1"/>
            <a:r>
              <a:rPr lang="de-DE" dirty="0" smtClean="0"/>
              <a:t>N – 20.1 – Installation Smartphone </a:t>
            </a:r>
          </a:p>
          <a:p>
            <a:pPr lvl="1"/>
            <a:r>
              <a:rPr lang="de-DE" dirty="0" smtClean="0"/>
              <a:t>N – 20.1 – Installation </a:t>
            </a:r>
            <a:r>
              <a:rPr lang="de-DE" dirty="0" err="1" smtClean="0"/>
              <a:t>Vuzix</a:t>
            </a:r>
            <a:r>
              <a:rPr lang="de-DE" dirty="0" smtClean="0"/>
              <a:t>- Anwendung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Vorgehensmodell</a:t>
            </a:r>
          </a:p>
          <a:p>
            <a:r>
              <a:rPr lang="de-DE" strike="sngStrike" dirty="0" smtClean="0"/>
              <a:t>Projektablauf</a:t>
            </a:r>
          </a:p>
          <a:p>
            <a:r>
              <a:rPr lang="de-DE" dirty="0" smtClean="0"/>
              <a:t>Team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Projektplanung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Scrum</a:t>
            </a:r>
            <a:endParaRPr lang="de-DE" dirty="0" smtClean="0"/>
          </a:p>
          <a:p>
            <a:r>
              <a:rPr lang="de-DE" dirty="0" smtClean="0"/>
              <a:t>Sprint</a:t>
            </a:r>
          </a:p>
          <a:p>
            <a:pPr lvl="1"/>
            <a:r>
              <a:rPr lang="de-DE" dirty="0" smtClean="0"/>
              <a:t>Je 1 Woche (Di bis Di)</a:t>
            </a:r>
          </a:p>
          <a:p>
            <a:pPr lvl="1"/>
            <a:r>
              <a:rPr lang="de-DE" dirty="0" smtClean="0"/>
              <a:t>Insgesamt 10 Sprints</a:t>
            </a:r>
          </a:p>
          <a:p>
            <a:r>
              <a:rPr lang="de-DE" dirty="0" smtClean="0"/>
              <a:t>Meetings:</a:t>
            </a:r>
          </a:p>
          <a:p>
            <a:pPr lvl="1"/>
            <a:r>
              <a:rPr lang="de-DE" dirty="0" err="1" smtClean="0"/>
              <a:t>Estimation</a:t>
            </a:r>
            <a:r>
              <a:rPr lang="de-DE" dirty="0" smtClean="0"/>
              <a:t>-Meeting (variabel)</a:t>
            </a:r>
          </a:p>
          <a:p>
            <a:pPr lvl="1"/>
            <a:r>
              <a:rPr lang="de-DE" dirty="0" smtClean="0"/>
              <a:t>Planungsmeeting (1. Di)</a:t>
            </a:r>
          </a:p>
          <a:p>
            <a:pPr lvl="1"/>
            <a:r>
              <a:rPr lang="de-DE" dirty="0" smtClean="0"/>
              <a:t>Kick-Off (1. Di)</a:t>
            </a:r>
          </a:p>
          <a:p>
            <a:pPr lvl="1"/>
            <a:r>
              <a:rPr lang="de-DE" dirty="0" smtClean="0"/>
              <a:t>Daily </a:t>
            </a:r>
            <a:r>
              <a:rPr lang="de-DE" dirty="0" err="1" smtClean="0"/>
              <a:t>Scrum</a:t>
            </a:r>
            <a:r>
              <a:rPr lang="de-DE" dirty="0" smtClean="0"/>
              <a:t> (Mi, Fr, Mo)</a:t>
            </a:r>
          </a:p>
          <a:p>
            <a:pPr lvl="1"/>
            <a:r>
              <a:rPr lang="de-DE" dirty="0" smtClean="0"/>
              <a:t>Retrospektive (2. Di)</a:t>
            </a:r>
          </a:p>
          <a:p>
            <a:pPr lvl="1"/>
            <a:r>
              <a:rPr lang="de-DE" dirty="0" smtClean="0"/>
              <a:t>Review (2. Di)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Vorgehensmodell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1059</Words>
  <Application>Microsoft Office PowerPoint</Application>
  <PresentationFormat>Bildschirmpräsentation (4:3)</PresentationFormat>
  <Paragraphs>412</Paragraphs>
  <Slides>39</Slides>
  <Notes>37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Deimos</vt:lpstr>
      <vt:lpstr>Abschlusspräsentation</vt:lpstr>
      <vt:lpstr>Agenda</vt:lpstr>
      <vt:lpstr>Motivation</vt:lpstr>
      <vt:lpstr>Motivation</vt:lpstr>
      <vt:lpstr>Anforderungen</vt:lpstr>
      <vt:lpstr>Anforderungen</vt:lpstr>
      <vt:lpstr>Anforderungen</vt:lpstr>
      <vt:lpstr>Projektplanung</vt:lpstr>
      <vt:lpstr>Vorgehensmodell</vt:lpstr>
      <vt:lpstr>Projektablauf</vt:lpstr>
      <vt:lpstr>Team</vt:lpstr>
      <vt:lpstr>MYO-Script-Control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Architektur</vt:lpstr>
      <vt:lpstr>Live-Demonstration</vt:lpstr>
      <vt:lpstr>Bewertung</vt:lpstr>
      <vt:lpstr>Bewertung</vt:lpstr>
      <vt:lpstr>Fazit und Ausblick</vt:lpstr>
      <vt:lpstr>Folie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</dc:title>
  <dc:creator>Tabea Kiupel</dc:creator>
  <cp:keywords>Version 1.0</cp:keywords>
  <cp:lastModifiedBy>Tabea Kiupel</cp:lastModifiedBy>
  <cp:revision>49</cp:revision>
  <dcterms:created xsi:type="dcterms:W3CDTF">2015-04-21T18:06:06Z</dcterms:created>
  <dcterms:modified xsi:type="dcterms:W3CDTF">2015-04-25T09:39:52Z</dcterms:modified>
</cp:coreProperties>
</file>